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0.50836120401337792</c:v>
                </c:pt>
                <c:pt idx="1">
                  <c:v>0.49163879598662213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0.50836120401337792</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8.5147137360189795</c:v>
                </c:pt>
                <c:pt idx="1">
                  <c:v>9.6302200839382444</c:v>
                </c:pt>
                <c:pt idx="2">
                  <c:v>9.1301993761648301</c:v>
                </c:pt>
                <c:pt idx="3">
                  <c:v>7.8513248811172014</c:v>
                </c:pt>
                <c:pt idx="4">
                  <c:v>7.8716145353794644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7.8009712010539456</c:v>
                </c:pt>
                <c:pt idx="1">
                  <c:v>9.2012091662683471</c:v>
                </c:pt>
                <c:pt idx="2">
                  <c:v>8.7389531911453115</c:v>
                </c:pt>
                <c:pt idx="3">
                  <c:v>7.4783958079714701</c:v>
                </c:pt>
                <c:pt idx="4">
                  <c:v>7.4997028473626077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Sheet1!$B$2:$B$6</c:f>
              <c:numCache>
                <c:formatCode>0.0</c:formatCode>
                <c:ptCount val="5"/>
                <c:pt idx="0">
                  <c:v>6.9538118613664794</c:v>
                </c:pt>
                <c:pt idx="1">
                  <c:v>6.6599885387200048</c:v>
                </c:pt>
                <c:pt idx="2">
                  <c:v>6.3588432533581853</c:v>
                </c:pt>
                <c:pt idx="3">
                  <c:v>6.1366512596351672</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3DC-4388-9610-3709871E36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Sheet1!$C$2:$C$6</c:f>
              <c:numCache>
                <c:formatCode>0.0</c:formatCode>
                <c:ptCount val="5"/>
                <c:pt idx="0">
                  <c:v>3.0461881386335206</c:v>
                </c:pt>
                <c:pt idx="1">
                  <c:v>3.3400114612799952</c:v>
                </c:pt>
                <c:pt idx="2">
                  <c:v>3.6411567466418147</c:v>
                </c:pt>
                <c:pt idx="3">
                  <c:v>3.8633487403648328</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3DC-4388-9610-3709871E36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0.47075501769770778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0.25828149899875807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2.6964220640119656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0.2582814989987563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0.28626824654211802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5.384528525183474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0.60431825733713218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0.18282385429096415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1.9086550002570579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0.18282385429096415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0.45182379281302865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5.3817255288944326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6.9421709389926898</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Sheet1!$B$2:$B$6</c:f>
              <c:numCache>
                <c:formatCode>0.0</c:formatCode>
                <c:ptCount val="5"/>
                <c:pt idx="0">
                  <c:v>6.201564539669036</c:v>
                </c:pt>
                <c:pt idx="1">
                  <c:v>6.3710440340797048</c:v>
                </c:pt>
                <c:pt idx="2">
                  <c:v>6.5763863460183316</c:v>
                </c:pt>
                <c:pt idx="3">
                  <c:v>6.6868941628109333</c:v>
                </c:pt>
                <c:pt idx="4">
                  <c:v>6.7452602347448858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8C-495C-B84B-199AA1C284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Sheet1!$C$2:$C$6</c:f>
              <c:numCache>
                <c:formatCode>0.0</c:formatCode>
                <c:ptCount val="5"/>
                <c:pt idx="0">
                  <c:v>3.798435460330964</c:v>
                </c:pt>
                <c:pt idx="1">
                  <c:v>3.6289559659202952</c:v>
                </c:pt>
                <c:pt idx="2">
                  <c:v>3.4236136539816684</c:v>
                </c:pt>
                <c:pt idx="3">
                  <c:v>3.3131058371890667</c:v>
                </c:pt>
                <c:pt idx="4">
                  <c:v>3.2547397652551142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8C-495C-B84B-199AA1C284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Sheet1!$B$2:$B$6</c:f>
              <c:numCache>
                <c:formatCode>0.0</c:formatCode>
                <c:ptCount val="5"/>
                <c:pt idx="0">
                  <c:v>7.6319410044717726</c:v>
                </c:pt>
                <c:pt idx="1">
                  <c:v>7.5672307432351831</c:v>
                </c:pt>
                <c:pt idx="2">
                  <c:v>7.1777075621900801</c:v>
                </c:pt>
                <c:pt idx="3">
                  <c:v>7.1675374259566231</c:v>
                </c:pt>
                <c:pt idx="4">
                  <c:v>7.1342259982740579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47-4CB9-9983-6FB29A87BD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Sheet1!$C$2:$C$6</c:f>
              <c:numCache>
                <c:formatCode>0.0</c:formatCode>
                <c:ptCount val="5"/>
                <c:pt idx="0">
                  <c:v>2.3680589955282274</c:v>
                </c:pt>
                <c:pt idx="1">
                  <c:v>2.4327692567648169</c:v>
                </c:pt>
                <c:pt idx="2">
                  <c:v>2.8222924378099199</c:v>
                </c:pt>
                <c:pt idx="3">
                  <c:v>2.8324625740433769</c:v>
                </c:pt>
                <c:pt idx="4">
                  <c:v>2.8657740017259421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47-4CB9-9983-6FB29A87BD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0.27136498474463711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0.38351026646786046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0.10691979496677639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1.1162274314872347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0.10691979496677817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0.38351026646785957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0.22642404551049466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6.599444486709408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0.4904954575256788</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0.43465813666004571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0.12117943876797899</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1.265096081853466</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0.12117943876797899</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0.43465813666004394</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0.16339148767275447</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6.9831909213706496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0.83401698153030424</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0.50660919169746599</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0.14123885496848221</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1.4745135300404701</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0.14123885496848221</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0.31437734260276695</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7.2438774088980109</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7.7032692572724057</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Sheet1!$B$2:$B$6</c:f>
              <c:numCache>
                <c:formatCode>0.0</c:formatCode>
                <c:ptCount val="5"/>
                <c:pt idx="0">
                  <c:v>6.3908314166006166</c:v>
                </c:pt>
                <c:pt idx="1">
                  <c:v>6.4781500908922398</c:v>
                </c:pt>
                <c:pt idx="2">
                  <c:v>6.6862782596617807</c:v>
                </c:pt>
                <c:pt idx="3">
                  <c:v>6.8075628116761431</c:v>
                </c:pt>
                <c:pt idx="4">
                  <c:v>6.8143020299750097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1-427E-8830-57F92AAFE38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Sheet1!$C$2:$C$6</c:f>
              <c:numCache>
                <c:formatCode>0.0</c:formatCode>
                <c:ptCount val="5"/>
                <c:pt idx="0">
                  <c:v>3.6091685833993834</c:v>
                </c:pt>
                <c:pt idx="1">
                  <c:v>3.5218499091077602</c:v>
                </c:pt>
                <c:pt idx="2">
                  <c:v>3.3137217403382193</c:v>
                </c:pt>
                <c:pt idx="3">
                  <c:v>3.1924371883238569</c:v>
                </c:pt>
                <c:pt idx="4">
                  <c:v>3.1856979700249903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1-427E-8830-57F92AAFE38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Sheet1!$B$2:$B$6</c:f>
              <c:numCache>
                <c:formatCode>0.0</c:formatCode>
                <c:ptCount val="5"/>
                <c:pt idx="0">
                  <c:v>7.8907481832919792</c:v>
                </c:pt>
                <c:pt idx="1">
                  <c:v>7.5843772273567547</c:v>
                </c:pt>
                <c:pt idx="2">
                  <c:v>7.4446705946134086</c:v>
                </c:pt>
                <c:pt idx="3">
                  <c:v>7.008380533883126</c:v>
                </c:pt>
                <c:pt idx="4">
                  <c:v>6.9607051638826487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69-4928-B7C3-ADF4102F7B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Sheet1!$C$2:$C$6</c:f>
              <c:numCache>
                <c:formatCode>0.0</c:formatCode>
                <c:ptCount val="5"/>
                <c:pt idx="0">
                  <c:v>2.1092518167080208</c:v>
                </c:pt>
                <c:pt idx="1">
                  <c:v>2.4156227726432453</c:v>
                </c:pt>
                <c:pt idx="2">
                  <c:v>2.5553294053865914</c:v>
                </c:pt>
                <c:pt idx="3">
                  <c:v>2.991619466116874</c:v>
                </c:pt>
                <c:pt idx="4">
                  <c:v>3.0392948361173513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69-4928-B7C3-ADF4102F7B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0.8234107052093913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0.64282706255095601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0.17921537892598849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1.8709830313809075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0.17921537892598849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0.64282706255095512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0.42038653275817417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7.5843772273567547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0.50191914106999347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0.76526642835340031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0.21335055869061481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2.2273494464480317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0.21335055869061303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0.7652664283534012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1.4441727470037691E-2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7.74167450633262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8.2722853833068832</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Sheet1!$B$2:$B$6</c:f>
              <c:numCache>
                <c:formatCode>0.0</c:formatCode>
                <c:ptCount val="5"/>
                <c:pt idx="0">
                  <c:v>7.3046138443420867</c:v>
                </c:pt>
                <c:pt idx="1">
                  <c:v>7.5346470492221451</c:v>
                </c:pt>
                <c:pt idx="2">
                  <c:v>7.9290716529428327</c:v>
                </c:pt>
                <c:pt idx="3">
                  <c:v>7.9565316578396938</c:v>
                </c:pt>
                <c:pt idx="4">
                  <c:v>7.9670410023991369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EE-4524-8B1B-53DDB59253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Sheet1!$C$2:$C$6</c:f>
              <c:numCache>
                <c:formatCode>0.0</c:formatCode>
                <c:ptCount val="5"/>
                <c:pt idx="0">
                  <c:v>2.6953861556579133</c:v>
                </c:pt>
                <c:pt idx="1">
                  <c:v>2.4653529507778549</c:v>
                </c:pt>
                <c:pt idx="2">
                  <c:v>2.0709283470571673</c:v>
                </c:pt>
                <c:pt idx="3">
                  <c:v>2.0434683421603062</c:v>
                </c:pt>
                <c:pt idx="4">
                  <c:v>2.0329589976008631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EE-4524-8B1B-53DDB59253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Sheet1!$B$2:$B$6</c:f>
              <c:numCache>
                <c:formatCode>0.0</c:formatCode>
                <c:ptCount val="5"/>
                <c:pt idx="0">
                  <c:v>8.4141558497225599</c:v>
                </c:pt>
                <c:pt idx="1">
                  <c:v>8.3524919727314444</c:v>
                </c:pt>
                <c:pt idx="2">
                  <c:v>8.3352710697121015</c:v>
                </c:pt>
                <c:pt idx="3">
                  <c:v>8.2722853833068832</c:v>
                </c:pt>
                <c:pt idx="4">
                  <c:v>8.1962830556141562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58-4B28-8E45-CFAE1DFE49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Sheet1!$C$2:$C$6</c:f>
              <c:numCache>
                <c:formatCode>0.0</c:formatCode>
                <c:ptCount val="5"/>
                <c:pt idx="0">
                  <c:v>1.5858441502774401</c:v>
                </c:pt>
                <c:pt idx="1">
                  <c:v>1.6475080272685556</c:v>
                </c:pt>
                <c:pt idx="2">
                  <c:v>1.6647289302878985</c:v>
                </c:pt>
                <c:pt idx="3">
                  <c:v>1.7277146166931168</c:v>
                </c:pt>
                <c:pt idx="4">
                  <c:v>1.8037169443858438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58-4B28-8E45-CFAE1DFE49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5.8927337885105402E-2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0.38865342840382233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0.10835367006154062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1.1311968832580455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0.10835367006154151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0.38865342840382233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2.6629361591709255E-2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8.2722853833068832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8.7372594189249799</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Sheet1!$B$2:$B$6</c:f>
              <c:numCache>
                <c:formatCode>0.0</c:formatCode>
                <c:ptCount val="5"/>
                <c:pt idx="0">
                  <c:v>7.4697178350426912</c:v>
                </c:pt>
                <c:pt idx="1">
                  <c:v>7.55159187789436</c:v>
                </c:pt>
                <c:pt idx="2">
                  <c:v>7.6738025869470361</c:v>
                </c:pt>
                <c:pt idx="3">
                  <c:v>7.8393004804958579</c:v>
                </c:pt>
                <c:pt idx="4">
                  <c:v>7.8875701176524302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0F-4A71-8B9E-F0345504871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Sheet1!$C$2:$C$6</c:f>
              <c:numCache>
                <c:formatCode>0.0</c:formatCode>
                <c:ptCount val="5"/>
                <c:pt idx="0">
                  <c:v>2.5302821649573088</c:v>
                </c:pt>
                <c:pt idx="1">
                  <c:v>2.44840812210564</c:v>
                </c:pt>
                <c:pt idx="2">
                  <c:v>2.3261974130529639</c:v>
                </c:pt>
                <c:pt idx="3">
                  <c:v>2.1606995195041421</c:v>
                </c:pt>
                <c:pt idx="4">
                  <c:v>2.1124298823475698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0F-4A71-8B9E-F0345504871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Sheet1!$B$2:$B$6</c:f>
              <c:numCache>
                <c:formatCode>0.0</c:formatCode>
                <c:ptCount val="5"/>
                <c:pt idx="0">
                  <c:v>6.9906686324933576</c:v>
                </c:pt>
                <c:pt idx="1">
                  <c:v>7.0255499450803702</c:v>
                </c:pt>
                <c:pt idx="2">
                  <c:v>7.189075381872418</c:v>
                </c:pt>
                <c:pt idx="3">
                  <c:v>7.2746827726885392</c:v>
                </c:pt>
                <c:pt idx="4">
                  <c:v>7.438081955752736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E6-41D4-A11D-EDB37AF91E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Sheet1!$C$2:$C$6</c:f>
              <c:numCache>
                <c:formatCode>0.0</c:formatCode>
                <c:ptCount val="5"/>
                <c:pt idx="0">
                  <c:v>3.0093313675066424</c:v>
                </c:pt>
                <c:pt idx="1">
                  <c:v>2.9744500549196298</c:v>
                </c:pt>
                <c:pt idx="2">
                  <c:v>2.810924618127582</c:v>
                </c:pt>
                <c:pt idx="3">
                  <c:v>2.7253172273114608</c:v>
                </c:pt>
                <c:pt idx="4">
                  <c:v>2.561918044247264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E6-41D4-A11D-EDB37AF91E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Sheet1!$B$2:$B$6</c:f>
              <c:numCache>
                <c:formatCode>0.0</c:formatCode>
                <c:ptCount val="5"/>
                <c:pt idx="0">
                  <c:v>9.0288273808855415</c:v>
                </c:pt>
                <c:pt idx="1">
                  <c:v>8.841768897384414</c:v>
                </c:pt>
                <c:pt idx="2">
                  <c:v>8.7741840747105542</c:v>
                </c:pt>
                <c:pt idx="3">
                  <c:v>8.7372594189249799</c:v>
                </c:pt>
                <c:pt idx="4">
                  <c:v>8.7189458040920211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F0-4BCE-B183-CE10F45204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Sheet1!$C$2:$C$6</c:f>
              <c:numCache>
                <c:formatCode>0.0</c:formatCode>
                <c:ptCount val="5"/>
                <c:pt idx="0">
                  <c:v>0.97117261911445851</c:v>
                </c:pt>
                <c:pt idx="1">
                  <c:v>1.158231102615586</c:v>
                </c:pt>
                <c:pt idx="2">
                  <c:v>1.2258159252894458</c:v>
                </c:pt>
                <c:pt idx="3">
                  <c:v>1.2627405810750201</c:v>
                </c:pt>
                <c:pt idx="4">
                  <c:v>1.2810541959079789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1F0-4BCE-B183-CE10F45204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0.4495376531509514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0.31671431558570351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8.8297583262491486E-2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0.9218141935480455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8.8297583262491486E-2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0.31671431558570262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0.22272533963683117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8.7372594189249799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8.9245593951590045</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Sheet1!$B$2:$B$6</c:f>
              <c:numCache>
                <c:formatCode>0.0</c:formatCode>
                <c:ptCount val="5"/>
                <c:pt idx="0">
                  <c:v>8.1122025364322763</c:v>
                </c:pt>
                <c:pt idx="1">
                  <c:v>8.2892826400251725</c:v>
                </c:pt>
                <c:pt idx="2">
                  <c:v>8.435676441659691</c:v>
                </c:pt>
                <c:pt idx="3">
                  <c:v>8.4596715244843477</c:v>
                </c:pt>
                <c:pt idx="4">
                  <c:v>8.5988409507061672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4AC-4541-B85B-7831F9E1C8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Sheet1!$C$2:$C$6</c:f>
              <c:numCache>
                <c:formatCode>0.0</c:formatCode>
                <c:ptCount val="5"/>
                <c:pt idx="0">
                  <c:v>1.8877974635677237</c:v>
                </c:pt>
                <c:pt idx="1">
                  <c:v>1.7107173599748275</c:v>
                </c:pt>
                <c:pt idx="2">
                  <c:v>1.564323558340309</c:v>
                </c:pt>
                <c:pt idx="3">
                  <c:v>1.5403284755156523</c:v>
                </c:pt>
                <c:pt idx="4">
                  <c:v>1.4011590492938328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4AC-4541-B85B-7831F9E1C8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Sheet1!$B$2:$B$6</c:f>
              <c:numCache>
                <c:formatCode>0.0</c:formatCode>
                <c:ptCount val="5"/>
                <c:pt idx="0">
                  <c:v>9.015602253516164</c:v>
                </c:pt>
                <c:pt idx="1">
                  <c:v>8.9245593951590045</c:v>
                </c:pt>
                <c:pt idx="2">
                  <c:v>8.9076591672255585</c:v>
                </c:pt>
                <c:pt idx="3">
                  <c:v>8.8481603283534636</c:v>
                </c:pt>
                <c:pt idx="4">
                  <c:v>8.8417365006997599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DBB-4F93-B4A0-84DE3FE4C3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Sheet1!$C$2:$C$6</c:f>
              <c:numCache>
                <c:formatCode>0.0</c:formatCode>
                <c:ptCount val="5"/>
                <c:pt idx="0">
                  <c:v>0.98439774648383604</c:v>
                </c:pt>
                <c:pt idx="1">
                  <c:v>1.0754406048409955</c:v>
                </c:pt>
                <c:pt idx="2">
                  <c:v>1.0923408327744415</c:v>
                </c:pt>
                <c:pt idx="3">
                  <c:v>1.1518396716465364</c:v>
                </c:pt>
                <c:pt idx="4">
                  <c:v>1.1582634993002401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DBB-4F93-B4A0-84DE3FE4C3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1.1750472018229088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0.28010013833795178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7.8089824392666429E-2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0.81524664477891662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7.8089824392666429E-2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0.25739852036171307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9.2166247947532476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0.54562947183975563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0.23523830495369324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6.5582680655797532E-2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0.6846738454859036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6.5582680655797532E-2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0.23523830495369324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0.12120857316051392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9.0388944801508959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0.36224364745712911</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0.29707599119038797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8.2822565247520963E-2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0.8646557852467831</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8.2822565247521851E-2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0.28631907338614759</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8.5181589105728683</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8.2531613788373512</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Sheet1!$B$2:$B$6</c:f>
              <c:numCache>
                <c:formatCode>0.0</c:formatCode>
                <c:ptCount val="5"/>
                <c:pt idx="0">
                  <c:v>7.666916703121041</c:v>
                </c:pt>
                <c:pt idx="1">
                  <c:v>7.7057371837106041</c:v>
                </c:pt>
                <c:pt idx="2">
                  <c:v>7.9076720203954984</c:v>
                </c:pt>
                <c:pt idx="3">
                  <c:v>8.0015717125822992</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0D-4AA2-ADD7-950FA4EDB3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Sheet1!$C$2:$C$6</c:f>
              <c:numCache>
                <c:formatCode>0.0</c:formatCode>
                <c:ptCount val="5"/>
                <c:pt idx="0">
                  <c:v>2.333083296878959</c:v>
                </c:pt>
                <c:pt idx="1">
                  <c:v>2.2942628162893959</c:v>
                </c:pt>
                <c:pt idx="2">
                  <c:v>2.0923279796045016</c:v>
                </c:pt>
                <c:pt idx="3">
                  <c:v>1.9984282874177008</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0D-4AA2-ADD7-950FA4EDB3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Sheet1!$B$2:$B$6</c:f>
              <c:numCache>
                <c:formatCode>0.0</c:formatCode>
                <c:ptCount val="5"/>
                <c:pt idx="0">
                  <c:v>8.3138809076913063</c:v>
                </c:pt>
                <c:pt idx="1">
                  <c:v>8.1302895800813655</c:v>
                </c:pt>
                <c:pt idx="2">
                  <c:v>8.0730902827535527</c:v>
                </c:pt>
                <c:pt idx="3">
                  <c:v>8.0154857639408874</c:v>
                </c:pt>
                <c:pt idx="4">
                  <c:v>7.7032692572724057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489-43BC-B0DC-ED5F9610EC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Sheet1!$C$2:$C$6</c:f>
              <c:numCache>
                <c:formatCode>0.0</c:formatCode>
                <c:ptCount val="5"/>
                <c:pt idx="0">
                  <c:v>1.6861190923086937</c:v>
                </c:pt>
                <c:pt idx="1">
                  <c:v>1.8697104199186345</c:v>
                </c:pt>
                <c:pt idx="2">
                  <c:v>1.9269097172464473</c:v>
                </c:pt>
                <c:pt idx="3">
                  <c:v>1.9845142360591126</c:v>
                </c:pt>
                <c:pt idx="4">
                  <c:v>2.2967307427275943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489-43BC-B0DC-ED5F9610EC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Sheet1!$B$2:$B$6</c:f>
              <c:numCache>
                <c:formatCode>0.0</c:formatCode>
                <c:ptCount val="5"/>
                <c:pt idx="0">
                  <c:v>8.382144296504821</c:v>
                </c:pt>
                <c:pt idx="1">
                  <c:v>8.3236085344830411</c:v>
                </c:pt>
                <c:pt idx="2">
                  <c:v>8.2531613788373512</c:v>
                </c:pt>
                <c:pt idx="3">
                  <c:v>8.1263386927008945</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32-4384-BC7F-47185B27B3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Sheet1!$C$2:$C$6</c:f>
              <c:numCache>
                <c:formatCode>0.0</c:formatCode>
                <c:ptCount val="5"/>
                <c:pt idx="0">
                  <c:v>1.617855703495179</c:v>
                </c:pt>
                <c:pt idx="1">
                  <c:v>1.6763914655169589</c:v>
                </c:pt>
                <c:pt idx="2">
                  <c:v>1.7468386211626488</c:v>
                </c:pt>
                <c:pt idx="3">
                  <c:v>1.8736613072991055</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32-4384-BC7F-47185B27B3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0.34733936221339334</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0.32411667926000831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9.036130691092481E-2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0.9433591745134926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9.036130691092481E-2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0.32411667926000831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0.12724346155638244</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8.1014321507596545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0.45375475266176046</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0.29191795508652696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8.1384543345956573E-2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0.84964304140355296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8.1384543345956573E-2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0.29191795508652696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0.25702948284787297</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8.4048906069150497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8.2626815357433188</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Sheet1!$B$2:$B$6</c:f>
              <c:numCache>
                <c:formatCode>0.0</c:formatCode>
                <c:ptCount val="5"/>
                <c:pt idx="0">
                  <c:v>7.392761306511308</c:v>
                </c:pt>
                <c:pt idx="1">
                  <c:v>7.4215226118029696</c:v>
                </c:pt>
                <c:pt idx="2">
                  <c:v>7.6271763149787901</c:v>
                </c:pt>
                <c:pt idx="3">
                  <c:v>7.6477377257576116</c:v>
                </c:pt>
                <c:pt idx="4">
                  <c:v>7.7727449622753539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00-4E35-8BFC-984BBA843B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Sheet1!$C$2:$C$6</c:f>
              <c:numCache>
                <c:formatCode>0.0</c:formatCode>
                <c:ptCount val="5"/>
                <c:pt idx="0">
                  <c:v>2.607238693488692</c:v>
                </c:pt>
                <c:pt idx="1">
                  <c:v>2.5784773881970304</c:v>
                </c:pt>
                <c:pt idx="2">
                  <c:v>2.3728236850212099</c:v>
                </c:pt>
                <c:pt idx="3">
                  <c:v>2.3522622742423884</c:v>
                </c:pt>
                <c:pt idx="4">
                  <c:v>2.2272550377246461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00-4E35-8BFC-984BBA843B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Sheet1!$B$2:$B$6</c:f>
              <c:numCache>
                <c:formatCode>0.0</c:formatCode>
                <c:ptCount val="5"/>
                <c:pt idx="0">
                  <c:v>8.5314248413792217</c:v>
                </c:pt>
                <c:pt idx="1">
                  <c:v>8.2626815357433188</c:v>
                </c:pt>
                <c:pt idx="2">
                  <c:v>8.1087454974925635</c:v>
                </c:pt>
                <c:pt idx="3">
                  <c:v>8.0990993589568632</c:v>
                </c:pt>
                <c:pt idx="4">
                  <c:v>8.0859940164105826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93-4484-A785-F7B7A713ACC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Sheet1!$C$2:$C$6</c:f>
              <c:numCache>
                <c:formatCode>0.0</c:formatCode>
                <c:ptCount val="5"/>
                <c:pt idx="0">
                  <c:v>1.4685751586207783</c:v>
                </c:pt>
                <c:pt idx="1">
                  <c:v>1.7373184642566812</c:v>
                </c:pt>
                <c:pt idx="2">
                  <c:v>1.8912545025074365</c:v>
                </c:pt>
                <c:pt idx="3">
                  <c:v>1.9009006410431368</c:v>
                </c:pt>
                <c:pt idx="4">
                  <c:v>1.9140059835894174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93-4484-A785-F7B7A713ACC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0.61106101682969438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0.58577481595512015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0.1633096391276716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1.7049293732486994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0.1633096391276716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0.58577481595512104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0.70903575827539633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7.8513248811172014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7.8042414771156032E-2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0.21765239963840521</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6.0679861735371432E-2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0.63348911423670984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6.0679861735371432E-2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0.21765239963840521</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0.37390551177396958</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8.9136955414852874</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9.1565676576395028E-2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0.29536169078081098</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8.2344631110342625E-2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0.85966622092402467</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8.2344631110341737E-2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0.29536169078081187</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0.80540257285187167</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8.0230241846274666</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7.4802812249824093</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0.1016218747624853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0.4191527264499193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0.11685664632799764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1.2199667444503035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0.11685664632799764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0.30845913953413806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9.1301993761648301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Sheet1!$B$2:$B$6</c:f>
              <c:numCache>
                <c:formatCode>0.0</c:formatCode>
                <c:ptCount val="5"/>
                <c:pt idx="0">
                  <c:v>6.8138926493780421</c:v>
                </c:pt>
                <c:pt idx="1">
                  <c:v>6.8279389328371796</c:v>
                </c:pt>
                <c:pt idx="2">
                  <c:v>7.3767897908365576</c:v>
                </c:pt>
                <c:pt idx="3">
                  <c:v>7.4802812249824093</c:v>
                </c:pt>
                <c:pt idx="4">
                  <c:v>7.6929798767146034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8F-454E-837B-E163B42468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Sheet1!$C$2:$C$6</c:f>
              <c:numCache>
                <c:formatCode>0.0</c:formatCode>
                <c:ptCount val="5"/>
                <c:pt idx="0">
                  <c:v>3.1861073506219579</c:v>
                </c:pt>
                <c:pt idx="1">
                  <c:v>3.1720610671628204</c:v>
                </c:pt>
                <c:pt idx="2">
                  <c:v>2.6232102091634424</c:v>
                </c:pt>
                <c:pt idx="3">
                  <c:v>2.5197187750175907</c:v>
                </c:pt>
                <c:pt idx="4">
                  <c:v>2.3070201232853966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8F-454E-837B-E163B42468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Sheet1!$B$2:$B$6</c:f>
              <c:numCache>
                <c:formatCode>0.0</c:formatCode>
                <c:ptCount val="5"/>
                <c:pt idx="0">
                  <c:v>8.3833257290987397</c:v>
                </c:pt>
                <c:pt idx="1">
                  <c:v>8.0591731553243786</c:v>
                </c:pt>
                <c:pt idx="2">
                  <c:v>8.0126785230704982</c:v>
                </c:pt>
                <c:pt idx="3">
                  <c:v>8.0102269996189133</c:v>
                </c:pt>
                <c:pt idx="4">
                  <c:v>7.890130581027293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E1-43A2-830B-8C833970CB2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Sheet1!$C$2:$C$6</c:f>
              <c:numCache>
                <c:formatCode>0.0</c:formatCode>
                <c:ptCount val="5"/>
                <c:pt idx="0">
                  <c:v>1.6166742709012603</c:v>
                </c:pt>
                <c:pt idx="1">
                  <c:v>1.9408268446756214</c:v>
                </c:pt>
                <c:pt idx="2">
                  <c:v>1.9873214769295018</c:v>
                </c:pt>
                <c:pt idx="3">
                  <c:v>1.9897730003810867</c:v>
                </c:pt>
                <c:pt idx="4">
                  <c:v>2.109869418972707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E1-43A2-830B-8C833970CB2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4.856641567010378E-2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0.38883006793365471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0.1084029158418085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1.1317110021902472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0.10840291584180761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0.3888300679336556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0.69935784542985679</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7.186188343153197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0.89170740419293359</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0.60708205728840703</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0.16924993870724858</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1.7669452548170925</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0.16924993870724947</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0.41237830213051829</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7.7743741068116217</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0.23477788774822184</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0.38741859553855296</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0.10800940789096458</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1.1276028352284868</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0.10800940789096458</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0.34925398893422432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9.3000418797729303</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8.4736281438296395</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Sheet1!$B$2:$B$6</c:f>
              <c:numCache>
                <c:formatCode>0.0</c:formatCode>
                <c:ptCount val="5"/>
                <c:pt idx="0">
                  <c:v>7.7092580533076189</c:v>
                </c:pt>
                <c:pt idx="1">
                  <c:v>7.8929108319203776</c:v>
                </c:pt>
                <c:pt idx="2">
                  <c:v>7.9583512518810728</c:v>
                </c:pt>
                <c:pt idx="3">
                  <c:v>7.9749497150838966</c:v>
                </c:pt>
                <c:pt idx="4">
                  <c:v>8.2249550446544575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68-41F9-BCCD-3ED896DE01E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Sheet1!$C$2:$C$6</c:f>
              <c:numCache>
                <c:formatCode>0.0</c:formatCode>
                <c:ptCount val="5"/>
                <c:pt idx="0">
                  <c:v>2.2907419466923811</c:v>
                </c:pt>
                <c:pt idx="1">
                  <c:v>2.1070891680796224</c:v>
                </c:pt>
                <c:pt idx="2">
                  <c:v>2.0416487481189272</c:v>
                </c:pt>
                <c:pt idx="3">
                  <c:v>2.0250502849161034</c:v>
                </c:pt>
                <c:pt idx="4">
                  <c:v>1.7750449553455425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68-41F9-BCCD-3ED896DE01E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Sheet1!$B$2:$B$6</c:f>
              <c:numCache>
                <c:formatCode>0.0</c:formatCode>
                <c:ptCount val="5"/>
                <c:pt idx="0">
                  <c:v>8.6005206541986183</c:v>
                </c:pt>
                <c:pt idx="1">
                  <c:v>8.5115787513476846</c:v>
                </c:pt>
                <c:pt idx="2">
                  <c:v>8.5049506356976057</c:v>
                </c:pt>
                <c:pt idx="3">
                  <c:v>8.5042431334553896</c:v>
                </c:pt>
                <c:pt idx="4">
                  <c:v>8.4736281438296395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3F-4689-BA9E-3CEF456159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Sheet1!$C$2:$C$6</c:f>
              <c:numCache>
                <c:formatCode>0.0</c:formatCode>
                <c:ptCount val="5"/>
                <c:pt idx="0">
                  <c:v>1.3994793458013817</c:v>
                </c:pt>
                <c:pt idx="1">
                  <c:v>1.4884212486523154</c:v>
                </c:pt>
                <c:pt idx="2">
                  <c:v>1.4950493643023943</c:v>
                </c:pt>
                <c:pt idx="3">
                  <c:v>1.4957568665446104</c:v>
                </c:pt>
                <c:pt idx="4">
                  <c:v>1.5263718561703605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3F-4689-BA9E-3CEF456159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0.34528268344445756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0.32005252502870718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8.9228251096993283E-2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0.93153023319060768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8.9228251096992395E-2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0.32005252502870718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0.28166191375087024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7.7850100809690339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0.28647187666421381</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0.25950417491691802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7.2347823777137776E-2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0.75530097615262193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7.2347823777137776E-2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0.25950417491691802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6.176162682814379E-2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8.7415863684916086</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0.20711531776190917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0.13765580692973955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1.4371070188287476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0.13765580692973955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0.33551934193043209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8.8152655470505508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0.19346630895337924</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0.25753444160303207</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7.1798676855989285E-2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0.74956796050762975</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7.1798676855989285E-2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0.25753444160303118</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0.10412245606326032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8.6982258692917469</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8.3732441132684521E-2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0.27968098358171289</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7.7972967180449437E-2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0.81402667212665492</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7.7972967180448549E-2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0.27968098358171467</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0.17938162560134785</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8.6696902565661702</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8.8392441018488785</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Sheet1!$B$2:$B$6</c:f>
              <c:numCache>
                <c:formatCode>0.0</c:formatCode>
                <c:ptCount val="5"/>
                <c:pt idx="0">
                  <c:v>7.5581242235972832</c:v>
                </c:pt>
                <c:pt idx="1">
                  <c:v>7.6469251115347632</c:v>
                </c:pt>
                <c:pt idx="2">
                  <c:v>7.7952458746846149</c:v>
                </c:pt>
                <c:pt idx="3">
                  <c:v>7.8275145121630052</c:v>
                </c:pt>
                <c:pt idx="4">
                  <c:v>7.9668841280068721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CF-44C9-AC16-FC01047FB5D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Sheet1!$C$2:$C$6</c:f>
              <c:numCache>
                <c:formatCode>0.0</c:formatCode>
                <c:ptCount val="5"/>
                <c:pt idx="0">
                  <c:v>2.4418757764027168</c:v>
                </c:pt>
                <c:pt idx="1">
                  <c:v>2.3530748884652368</c:v>
                </c:pt>
                <c:pt idx="2">
                  <c:v>2.2047541253153851</c:v>
                </c:pt>
                <c:pt idx="3">
                  <c:v>2.1724854878369948</c:v>
                </c:pt>
                <c:pt idx="4">
                  <c:v>2.0331158719931279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CF-44C9-AC16-FC01047FB5D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Sheet1!$B$2:$B$6</c:f>
              <c:numCache>
                <c:formatCode>0.0</c:formatCode>
                <c:ptCount val="5"/>
                <c:pt idx="0">
                  <c:v>8.8392441018488785</c:v>
                </c:pt>
                <c:pt idx="1">
                  <c:v>8.7392815201961547</c:v>
                </c:pt>
                <c:pt idx="2">
                  <c:v>8.7160754109008654</c:v>
                </c:pt>
                <c:pt idx="3">
                  <c:v>8.6849155528706987</c:v>
                </c:pt>
                <c:pt idx="4">
                  <c:v>8.6184664989608972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F6-4E6A-8E0A-D3F731A32C5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Sheet1!$C$2:$C$6</c:f>
              <c:numCache>
                <c:formatCode>0.0</c:formatCode>
                <c:ptCount val="5"/>
                <c:pt idx="0">
                  <c:v>1.1607558981511215</c:v>
                </c:pt>
                <c:pt idx="1">
                  <c:v>1.2607184798038453</c:v>
                </c:pt>
                <c:pt idx="2">
                  <c:v>1.2839245890991346</c:v>
                </c:pt>
                <c:pt idx="3">
                  <c:v>1.3150844471293013</c:v>
                </c:pt>
                <c:pt idx="4">
                  <c:v>1.3815335010391028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F6-4E6A-8E0A-D3F731A32C5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2.2396424095273204E-2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0.32935959933288395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9.1822993828414745E-2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0.95861897775250426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9.1822993828415633E-2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0.32935959933288395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0.23118044155706841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8.8392441018488785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0.18631920812655434</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0.44255945876739666</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0.12338226829706933</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1.2880933084009385</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0.12338226829706933</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0.44255945876739666</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0.24724207957182287</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8.3251973274216571</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0.57193413785209835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0.41788168443185114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0.11650228931634032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1.2162673077176045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0.11650228931634032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3.31200543799266E-2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9.0678079997418788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0.41413750030207197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0.21216936387542429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2.2150179408081847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0.21216936387542429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0.76102960449431656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0.17975488972771458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6.423395907821642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0.23065514121247821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0.21011281781616109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2.1935478928514001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0.21011281781616109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0.7536529860913701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0.9350616818904367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5.1494386717549157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0.12198391298470934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0.17550158257439197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1.8322115264047074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0.17550158257439108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0.40005493096764155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7.6335080411006206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0.78437500000000004</c:v>
                </c:pt>
                <c:pt idx="1">
                  <c:v>4.6875E-2</c:v>
                </c:pt>
                <c:pt idx="2">
                  <c:v>8.1250000000000003E-2</c:v>
                </c:pt>
                <c:pt idx="3">
                  <c:v>3.4375000000000003E-2</c:v>
                </c:pt>
                <c:pt idx="4">
                  <c:v>0</c:v>
                </c:pt>
                <c:pt idx="5">
                  <c:v>5.3124999999999999E-2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5.5971906265024023</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Sheet1!$B$2:$B$6</c:f>
              <c:numCache>
                <c:formatCode>0.0</c:formatCode>
                <c:ptCount val="5"/>
                <c:pt idx="0">
                  <c:v>5.1595377942547724</c:v>
                </c:pt>
                <c:pt idx="1">
                  <c:v>5.4016651619147291</c:v>
                </c:pt>
                <c:pt idx="2">
                  <c:v>5.5971906265024023</c:v>
                </c:pt>
                <c:pt idx="3">
                  <c:v>5.6810692608592444</c:v>
                </c:pt>
                <c:pt idx="4">
                  <c:v>5.6951432169087708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90-4B9B-889B-CA2637B7D8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Sheet1!$C$2:$C$6</c:f>
              <c:numCache>
                <c:formatCode>0.0</c:formatCode>
                <c:ptCount val="5"/>
                <c:pt idx="0">
                  <c:v>4.8404622057452276</c:v>
                </c:pt>
                <c:pt idx="1">
                  <c:v>4.5983348380852709</c:v>
                </c:pt>
                <c:pt idx="2">
                  <c:v>4.4028093734975977</c:v>
                </c:pt>
                <c:pt idx="3">
                  <c:v>4.3189307391407556</c:v>
                </c:pt>
                <c:pt idx="4">
                  <c:v>4.3048567830912292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90-4B9B-889B-CA2637B7D8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Sheet1!$B$2:$B$6</c:f>
              <c:numCache>
                <c:formatCode>0.0</c:formatCode>
                <c:ptCount val="5"/>
                <c:pt idx="0">
                  <c:v>7.0612952525016439</c:v>
                </c:pt>
                <c:pt idx="1">
                  <c:v>6.8199792751220576</c:v>
                </c:pt>
                <c:pt idx="2">
                  <c:v>6.7282785695425824</c:v>
                </c:pt>
                <c:pt idx="3">
                  <c:v>6.1553674202036861</c:v>
                </c:pt>
                <c:pt idx="4">
                  <c:v>5.7796657400664779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65-41E7-B071-E5E9213DDE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Sheet1!$C$2:$C$6</c:f>
              <c:numCache>
                <c:formatCode>0.0</c:formatCode>
                <c:ptCount val="5"/>
                <c:pt idx="0">
                  <c:v>2.9387047474983561</c:v>
                </c:pt>
                <c:pt idx="1">
                  <c:v>3.1800207248779424</c:v>
                </c:pt>
                <c:pt idx="2">
                  <c:v>3.2717214304574176</c:v>
                </c:pt>
                <c:pt idx="3">
                  <c:v>3.8446325797963139</c:v>
                </c:pt>
                <c:pt idx="4">
                  <c:v>4.2203342599335221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65-41E7-B071-E5E9213DDE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0.6755161873224429</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0.69119784660858308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0.19270079187583278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2.0117688219281717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0.19270079187583278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0.69119784660858308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0.15526233732303574</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6.1683660148064714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0.79491480332966002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0.49955689476774268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0.13927272731115625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1.45398743732214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0.13927272731115714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0.49955689476774268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0.38597815360556886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7.4014214146112378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0.66968869933194242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0.54126042283890374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0.15089935913988572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1.5753678177003785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0.15089935913988661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0.54126042283890285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0.24483128256309961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7.7106487219989317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0.31347166744648236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0.64546108651632261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0.17994972511418439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1.878649500997005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0.17994972511418439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0.64546108651632217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1.7822035327668626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4.2184004167127469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0.3893846952052531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0.56070421784335811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0.15632014381509007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1.631960037658605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0.15632014381509052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0.56070421784335789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1.2443893776127783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2.487116564382621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0.15282743216945516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0.11156828114265771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1.1647569651065117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0.11156828114265771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0.40018390648501345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0.44251996980217889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7.9311390316298649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9.5541688594315062</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0.32187500000000002</c:v>
                </c:pt>
                <c:pt idx="1">
                  <c:v>0.67812499999999998</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Sheet1!$B$2:$B$6</c:f>
              <c:numCache>
                <c:formatCode>0.0</c:formatCode>
                <c:ptCount val="5"/>
                <c:pt idx="0">
                  <c:v>9.1553159959339112</c:v>
                </c:pt>
                <c:pt idx="1">
                  <c:v>9.2659443681319047</c:v>
                </c:pt>
                <c:pt idx="2">
                  <c:v>9.3005612914596814</c:v>
                </c:pt>
                <c:pt idx="3">
                  <c:v>9.3319543408824153</c:v>
                </c:pt>
                <c:pt idx="4">
                  <c:v>9.4708281176917026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DC-4F1D-A191-90AA60E50A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Sheet1!$C$2:$C$6</c:f>
              <c:numCache>
                <c:formatCode>0.0</c:formatCode>
                <c:ptCount val="5"/>
                <c:pt idx="0">
                  <c:v>0.84468400406608879</c:v>
                </c:pt>
                <c:pt idx="1">
                  <c:v>0.7340556318680953</c:v>
                </c:pt>
                <c:pt idx="2">
                  <c:v>0.69943870854031864</c:v>
                </c:pt>
                <c:pt idx="3">
                  <c:v>0.66804565911758473</c:v>
                </c:pt>
                <c:pt idx="4">
                  <c:v>0.52917188230829737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DC-4F1D-A191-90AA60E50A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Sheet1!$B$2:$B$6</c:f>
              <c:numCache>
                <c:formatCode>0.0</c:formatCode>
                <c:ptCount val="5"/>
                <c:pt idx="0">
                  <c:v>9.5898996108586729</c:v>
                </c:pt>
                <c:pt idx="1">
                  <c:v>9.5714788854396549</c:v>
                </c:pt>
                <c:pt idx="2">
                  <c:v>9.5639747173100602</c:v>
                </c:pt>
                <c:pt idx="3">
                  <c:v>9.5541688594315062</c:v>
                </c:pt>
                <c:pt idx="4">
                  <c:v>9.5280026349163709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22B-47DB-8159-968EFD682C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Sheet1!$C$2:$C$6</c:f>
              <c:numCache>
                <c:formatCode>0.0</c:formatCode>
                <c:ptCount val="5"/>
                <c:pt idx="0">
                  <c:v>0.41010038914132707</c:v>
                </c:pt>
                <c:pt idx="1">
                  <c:v>0.42852111456034514</c:v>
                </c:pt>
                <c:pt idx="2">
                  <c:v>0.43602528268993979</c:v>
                </c:pt>
                <c:pt idx="3">
                  <c:v>0.44583114056849382</c:v>
                </c:pt>
                <c:pt idx="4">
                  <c:v>0.47199736508362911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22B-47DB-8159-968EFD682C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0.35565538772380556</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7.6565729482355849E-2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2.134595293401631E-2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0.22284870845093252</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2.134595293401631E-2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7.6565729482355849E-2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4.7779270464923584E-2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9.8037915609028996</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7.7649012486524782E-4</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0.31425871559414009</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8.7612980344204061E-2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0.9146670365851115</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8.7612980344204061E-2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0.27734426727787209</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8.8703875874143208</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0.3726282736642208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1.3252726143660354E-2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3.6947609645032742E-3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3.8572778246035E-2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3.6947609645032742E-3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1.3252726143660354E-2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0.13112732838363073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9.9883274299772999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6.5660980307552608</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Sheet1!$B$2:$B$6</c:f>
              <c:numCache>
                <c:formatCode>0.0</c:formatCode>
                <c:ptCount val="5"/>
                <c:pt idx="0">
                  <c:v>5.6064765332927271</c:v>
                </c:pt>
                <c:pt idx="1">
                  <c:v>5.8928502346890106</c:v>
                </c:pt>
                <c:pt idx="2">
                  <c:v>6.1495459848932574</c:v>
                </c:pt>
                <c:pt idx="3">
                  <c:v>6.2441460669199724</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C0-4D87-9A2E-25FB3788A7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Sheet1!$C$2:$C$6</c:f>
              <c:numCache>
                <c:formatCode>0.0</c:formatCode>
                <c:ptCount val="5"/>
                <c:pt idx="0">
                  <c:v>4.3935234667072729</c:v>
                </c:pt>
                <c:pt idx="1">
                  <c:v>4.1071497653109894</c:v>
                </c:pt>
                <c:pt idx="2">
                  <c:v>3.8504540151067426</c:v>
                </c:pt>
                <c:pt idx="3">
                  <c:v>3.7558539330800276</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C0-4D87-9A2E-25FB3788A7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Sheet1!$B$2:$B$6</c:f>
              <c:numCache>
                <c:formatCode>0.0</c:formatCode>
                <c:ptCount val="5"/>
                <c:pt idx="0">
                  <c:v>7.0076692047690559</c:v>
                </c:pt>
                <c:pt idx="1">
                  <c:v>6.9457757920496412</c:v>
                </c:pt>
                <c:pt idx="2">
                  <c:v>6.5660980307552608</c:v>
                </c:pt>
                <c:pt idx="3">
                  <c:v>6.4616963755464711</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93-4780-937E-D1A0A5328CC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Sheet1!$C$2:$C$6</c:f>
              <c:numCache>
                <c:formatCode>0.0</c:formatCode>
                <c:ptCount val="5"/>
                <c:pt idx="0">
                  <c:v>2.9923307952309441</c:v>
                </c:pt>
                <c:pt idx="1">
                  <c:v>3.0542242079503588</c:v>
                </c:pt>
                <c:pt idx="2">
                  <c:v>3.4339019692447392</c:v>
                </c:pt>
                <c:pt idx="3">
                  <c:v>3.5383036244535289</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93-4780-937E-D1A0A5328CC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0.34979069815949537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0.70917042704406597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0.19771141292878114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2.0640789920872735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0.1977114129287818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0.7091704270440653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0.56318072817674203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2.869584629042222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0.23797403139238416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0.18756808445550011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1.9581840874816301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9.9317184086526566E-2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8.2958940521121569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0.37187500000000001</c:v>
                </c:pt>
                <c:pt idx="1">
                  <c:v>0.29062500000000002</c:v>
                </c:pt>
                <c:pt idx="2">
                  <c:v>0.33750000000000002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0.39988928723142703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0.60615430124251013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0.16899128725804502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1.7642449705256285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0.1689912872580468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0.35045656909703204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8.3748462021669265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0.88668276494333931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0.26665948037788922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2.7838869963828392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0.26665948037789011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0.95648002699296253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0.395829836887442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5.1065033770629684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0.20744770514385102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0.29792622537516866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8.3059604181439539E-2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0.8671304379568161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8.3059604181439539E-2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0.29792622537516955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0.24788327986525793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7.6017206099672592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0.8027798738882046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0.47865341044284904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0.13344499216681882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1.393146712425759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0.13344499216681882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0.47865341044284904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0.49224652488411103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7.1480393141800382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0.30407380512868176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0.12070414828420972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1.2601341168957712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0.12070414828420972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0.4329533187623209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0.30895287866413668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8.1824651707329767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8.789637353730539</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Sheet1!$B$2:$B$6</c:f>
              <c:numCache>
                <c:formatCode>0.0</c:formatCode>
                <c:ptCount val="5"/>
                <c:pt idx="0">
                  <c:v>7.9651003288988234</c:v>
                </c:pt>
                <c:pt idx="1">
                  <c:v>8.1044421710111259</c:v>
                </c:pt>
                <c:pt idx="2">
                  <c:v>8.2380447884072456</c:v>
                </c:pt>
                <c:pt idx="3">
                  <c:v>8.2953244816018117</c:v>
                </c:pt>
                <c:pt idx="4">
                  <c:v>8.4369846843537157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0B-4A39-AED9-6BA39315FD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Sheet1!$C$2:$C$6</c:f>
              <c:numCache>
                <c:formatCode>0.0</c:formatCode>
                <c:ptCount val="5"/>
                <c:pt idx="0">
                  <c:v>2.0348996711011766</c:v>
                </c:pt>
                <c:pt idx="1">
                  <c:v>1.8955578289888741</c:v>
                </c:pt>
                <c:pt idx="2">
                  <c:v>1.7619552115927544</c:v>
                </c:pt>
                <c:pt idx="3">
                  <c:v>1.7046755183981883</c:v>
                </c:pt>
                <c:pt idx="4">
                  <c:v>1.5630153156462843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0B-4A39-AED9-6BA39315FD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Sheet1!$B$2:$B$6</c:f>
              <c:numCache>
                <c:formatCode>0.0</c:formatCode>
                <c:ptCount val="5"/>
                <c:pt idx="0">
                  <c:v>8.8626650800415998</c:v>
                </c:pt>
                <c:pt idx="1">
                  <c:v>8.789637353730539</c:v>
                </c:pt>
                <c:pt idx="2">
                  <c:v>8.7631401283641015</c:v>
                </c:pt>
                <c:pt idx="3">
                  <c:v>8.5715726518525912</c:v>
                </c:pt>
                <c:pt idx="4">
                  <c:v>8.5452167955979537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3C3-4066-BFD3-068ED54DC4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Sheet1!$C$2:$C$6</c:f>
              <c:numCache>
                <c:formatCode>0.0</c:formatCode>
                <c:ptCount val="5"/>
                <c:pt idx="0">
                  <c:v>1.1373349199584002</c:v>
                </c:pt>
                <c:pt idx="1">
                  <c:v>1.210362646269461</c:v>
                </c:pt>
                <c:pt idx="2">
                  <c:v>1.2368598716358985</c:v>
                </c:pt>
                <c:pt idx="3">
                  <c:v>1.4284273481474088</c:v>
                </c:pt>
                <c:pt idx="4">
                  <c:v>1.4547832044020463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3C3-4066-BFD3-068ED54DC4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0.39755997868430537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0.11101226930793917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1.1589522807415866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0.11101226930793828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0.39818954943486595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0.11952795114831005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8.7115648561737196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0.2004853603962804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0.27462617359514496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7.656372394861144E-2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0.79931437349661039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7.656372394861144E-2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0.12748309137645286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9.1943829778515376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0.43437500000000001</c:v>
                </c:pt>
                <c:pt idx="1">
                  <c:v>0.55312499999999998</c:v>
                </c:pt>
                <c:pt idx="2">
                  <c:v>0</c:v>
                </c:pt>
                <c:pt idx="3">
                  <c:v>1.2500000000000001E-2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0.12323713006661574</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0.41854031909033651</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0.11668591173482668</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1.2181842996143288</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0.11668591173482668</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0.41854031909033651</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0.11932174813241581</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8.4629642271663581</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8.5832034009748277</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Sheet1!$B$2:$B$6</c:f>
              <c:numCache>
                <c:formatCode>0.0</c:formatCode>
                <c:ptCount val="5"/>
                <c:pt idx="0">
                  <c:v>7.858798768347226</c:v>
                </c:pt>
                <c:pt idx="1">
                  <c:v>7.9232124114845401</c:v>
                </c:pt>
                <c:pt idx="2">
                  <c:v>8.0324899924056634</c:v>
                </c:pt>
                <c:pt idx="3">
                  <c:v>8.0644249957088761</c:v>
                </c:pt>
                <c:pt idx="4">
                  <c:v>8.1806590869804108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24-42B9-9032-330BC5DD227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Sheet1!$C$2:$C$6</c:f>
              <c:numCache>
                <c:formatCode>0.0</c:formatCode>
                <c:ptCount val="5"/>
                <c:pt idx="0">
                  <c:v>2.141201231652774</c:v>
                </c:pt>
                <c:pt idx="1">
                  <c:v>2.0767875885154599</c:v>
                </c:pt>
                <c:pt idx="2">
                  <c:v>1.9675100075943366</c:v>
                </c:pt>
                <c:pt idx="3">
                  <c:v>1.9355750042911239</c:v>
                </c:pt>
                <c:pt idx="4">
                  <c:v>1.8193409130195892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24-42B9-9032-330BC5DD227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Sheet1!$B$2:$B$6</c:f>
              <c:numCache>
                <c:formatCode>0.0</c:formatCode>
                <c:ptCount val="5"/>
                <c:pt idx="0">
                  <c:v>8.7323899053784579</c:v>
                </c:pt>
                <c:pt idx="1">
                  <c:v>8.5832034009748277</c:v>
                </c:pt>
                <c:pt idx="2">
                  <c:v>8.5560642043629151</c:v>
                </c:pt>
                <c:pt idx="3">
                  <c:v>8.3897209608242456</c:v>
                </c:pt>
                <c:pt idx="4">
                  <c:v>8.3737858306734587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A13-4BA0-B10F-807E663AE9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Sheet1!$C$2:$C$6</c:f>
              <c:numCache>
                <c:formatCode>0.0</c:formatCode>
                <c:ptCount val="5"/>
                <c:pt idx="0">
                  <c:v>1.2676100946215421</c:v>
                </c:pt>
                <c:pt idx="1">
                  <c:v>1.4167965990251723</c:v>
                </c:pt>
                <c:pt idx="2">
                  <c:v>1.4439357956370849</c:v>
                </c:pt>
                <c:pt idx="3">
                  <c:v>1.6102790391757544</c:v>
                </c:pt>
                <c:pt idx="4">
                  <c:v>1.6262141693265413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A13-4BA0-B10F-807E663AE9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7.8298968181036877E-2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0.32539787606866977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9.0718495002278132E-2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0.94708816731499823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9.0718495002278132E-2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0.32539787606867066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0.26897784120656887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8.0704653242925701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0.21251062032113666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0.22307965732463941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6.2192940601262237E-2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0.64928544209755046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6.2192940601262237E-2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0.22307965732463941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7.897926041909642E-2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9.1411496745453178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0.22200600818070093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7.6844357565782673E-2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0.80224414849087466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7.6844357565782673E-2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0.27563277740817149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0.20228294290729387</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8.6064848690424451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1.7671061658620859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0.37956650657387669</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0.1058203041939576</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1.1047489044130892</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0.10582030419395849</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0.37956650657387492</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0.24398506886004334</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8.5147137360189795</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8.3386751461103596</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Sheet1!$B$2:$B$6</c:f>
              <c:numCache>
                <c:formatCode>0.0</c:formatCode>
                <c:ptCount val="5"/>
                <c:pt idx="0">
                  <c:v>7.6730212699397171</c:v>
                </c:pt>
                <c:pt idx="1">
                  <c:v>7.735646640106161</c:v>
                </c:pt>
                <c:pt idx="2">
                  <c:v>7.7410519369926618</c:v>
                </c:pt>
                <c:pt idx="3">
                  <c:v>7.8544518390597799</c:v>
                </c:pt>
                <c:pt idx="4">
                  <c:v>7.8699472808495026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9D-473B-B6C9-EE8B112C9E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Sheet1!$C$2:$C$6</c:f>
              <c:numCache>
                <c:formatCode>0.0</c:formatCode>
                <c:ptCount val="5"/>
                <c:pt idx="0">
                  <c:v>2.3269787300602829</c:v>
                </c:pt>
                <c:pt idx="1">
                  <c:v>2.264353359893839</c:v>
                </c:pt>
                <c:pt idx="2">
                  <c:v>2.2589480630073382</c:v>
                </c:pt>
                <c:pt idx="3">
                  <c:v>2.1455481609402201</c:v>
                </c:pt>
                <c:pt idx="4">
                  <c:v>2.1300527191504974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9D-473B-B6C9-EE8B112C9E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4</c:v>
                </c:pt>
                <c:pt idx="2">
                  <c:v>1</c:v>
                </c:pt>
                <c:pt idx="3">
                  <c:v>74</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Sheet1!$B$2:$B$6</c:f>
              <c:numCache>
                <c:formatCode>0.0</c:formatCode>
                <c:ptCount val="5"/>
                <c:pt idx="0">
                  <c:v>8.4939256881914158</c:v>
                </c:pt>
                <c:pt idx="1">
                  <c:v>8.4622674635121164</c:v>
                </c:pt>
                <c:pt idx="2">
                  <c:v>8.4168992313750728</c:v>
                </c:pt>
                <c:pt idx="3">
                  <c:v>8.3386751461103596</c:v>
                </c:pt>
                <c:pt idx="4">
                  <c:v>8.2806544714978205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36-4331-A69E-6C1C0ED7A2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Sheet1!$C$2:$C$6</c:f>
              <c:numCache>
                <c:formatCode>0.0</c:formatCode>
                <c:ptCount val="5"/>
                <c:pt idx="0">
                  <c:v>1.5060743118085842</c:v>
                </c:pt>
                <c:pt idx="1">
                  <c:v>1.5377325364878836</c:v>
                </c:pt>
                <c:pt idx="2">
                  <c:v>1.5831007686249272</c:v>
                </c:pt>
                <c:pt idx="3">
                  <c:v>1.6613248538896404</c:v>
                </c:pt>
                <c:pt idx="4">
                  <c:v>1.7193455285021795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36-4331-A69E-6C1C0ED7A2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0.2789905477567709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0.28766937378297186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8.0200070643153154E-2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0.83727731508386327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8.0200070643153154E-2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0.28766937378297186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6.0413723382820805E-2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8.5746438602109816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0.7090854168686116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0.28406905547597461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7.9196328817034534E-2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0.82679839337631922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7.9196328817035422E-2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0.28406905547597461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0.53970425348304474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8.0281047974846018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0.65481093442447325</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0.3707511419901266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0.10336264645631132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1.079091307661983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0.10336264645631132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0.3707511419901266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0.12609661931506011</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8.0080439357745039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0.76562084999563318</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0.29819028553873483</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8.3133222180788557E-2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0.86789899938504078</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8.3133222180789446E-2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0.29819028553873395</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0.21091948139784833</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8.5126872006243115</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0.39630795562683119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0.25322057573416146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7.0596003304476795E-2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0.73701221991966648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7.0596003304476795E-2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0.25322057573416146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0.25970530044472362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8.5678509614017209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0.79541793812409978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0.34826578730760271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9.709389768316079E-2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1.0136464632918072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9.7093897683162567E-2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0.34826578730760183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0.36581697748633246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8.3407201211660276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0.47656857544906117</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0.53143373538313821</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0.14815975214670374</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1.5467667108778729</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0.14815975214670374</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0.41485239433158405</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8.6731060571785328</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7.4062579865436016</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Sheet1!$B$2:$B$6</c:f>
              <c:numCache>
                <c:formatCode>0.0</c:formatCode>
                <c:ptCount val="5"/>
                <c:pt idx="0">
                  <c:v>6.6041735524218961</c:v>
                </c:pt>
                <c:pt idx="1">
                  <c:v>6.7842634431760569</c:v>
                </c:pt>
                <c:pt idx="2">
                  <c:v>7.1444963831124149</c:v>
                </c:pt>
                <c:pt idx="3">
                  <c:v>7.1829066708004436</c:v>
                </c:pt>
                <c:pt idx="4">
                  <c:v>7.3429844746734627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0B-41F8-AA62-521CAFA0AB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Sheet1!$C$2:$C$6</c:f>
              <c:numCache>
                <c:formatCode>0.0</c:formatCode>
                <c:ptCount val="5"/>
                <c:pt idx="0">
                  <c:v>3.3958264475781039</c:v>
                </c:pt>
                <c:pt idx="1">
                  <c:v>3.2157365568239431</c:v>
                </c:pt>
                <c:pt idx="2">
                  <c:v>2.8555036168875851</c:v>
                </c:pt>
                <c:pt idx="3">
                  <c:v>2.8170933291995564</c:v>
                </c:pt>
                <c:pt idx="4">
                  <c:v>2.6570155253265373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0B-41F8-AA62-521CAFA0AB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4.2184004167127469</c:v>
                </c:pt>
                <c:pt idx="1">
                  <c:v>2.487116564382621</c:v>
                </c:pt>
                <c:pt idx="2">
                  <c:v>6.1683660148064714</c:v>
                </c:pt>
                <c:pt idx="3">
                  <c:v>5.3817255288944326</c:v>
                </c:pt>
                <c:pt idx="4">
                  <c:v>7.7743741068116217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5.0366359906505567</c:v>
                </c:pt>
                <c:pt idx="1">
                  <c:v>3.2685773566332479</c:v>
                </c:pt>
                <c:pt idx="2">
                  <c:v>6.9389663609804657</c:v>
                </c:pt>
                <c:pt idx="3">
                  <c:v>6.1263293792393192</c:v>
                </c:pt>
                <c:pt idx="4">
                  <c:v>8.3012573380009087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Sheet1!$B$2:$B$6</c:f>
              <c:numCache>
                <c:formatCode>0.0</c:formatCode>
                <c:ptCount val="5"/>
                <c:pt idx="0">
                  <c:v>8.2483811554504562</c:v>
                </c:pt>
                <c:pt idx="1">
                  <c:v>7.726571207425053</c:v>
                </c:pt>
                <c:pt idx="2">
                  <c:v>7.6741699946041777</c:v>
                </c:pt>
                <c:pt idx="3">
                  <c:v>7.6399662739376186</c:v>
                </c:pt>
                <c:pt idx="4">
                  <c:v>7.6273977343880706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784-457F-A31A-F47E47328E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Sheet1!$C$2:$C$6</c:f>
              <c:numCache>
                <c:formatCode>0.0</c:formatCode>
                <c:ptCount val="5"/>
                <c:pt idx="0">
                  <c:v>1.7516188445495438</c:v>
                </c:pt>
                <c:pt idx="1">
                  <c:v>2.273428792574947</c:v>
                </c:pt>
                <c:pt idx="2">
                  <c:v>2.3258300053958223</c:v>
                </c:pt>
                <c:pt idx="3">
                  <c:v>2.3600337260623814</c:v>
                </c:pt>
                <c:pt idx="4">
                  <c:v>2.3726022656119294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784-457F-A31A-F47E47328E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0.52394857179047882</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0.37680913204740918</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0.10505156879156186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1.0967234162985875</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0.10505156879156274</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0.37680913204740918</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0.37241812447781975</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8.298536277761297</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4.8552654407956197E-2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0.35869407811175513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0.1000012271919708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1.0439985692897196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0.1000012271919708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1.5181103455159217E-2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8.554742570782345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0.80510467846210343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0.62324261176067708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0.17375538046931283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1.8139814251291142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0.17375538046931283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0.6005358757879673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7.1868786855783986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0.11232233532232705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0.88876183564021183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0.24778015492555827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2.5867895275332691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0.24778015492555738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0.88876183564021183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7.3143526865806052E-2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5.5848744120523648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8.4258393981800097</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Sheet1!$B$2:$B$6</c:f>
              <c:numCache>
                <c:formatCode>0.0</c:formatCode>
                <c:ptCount val="5"/>
                <c:pt idx="0">
                  <c:v>7.7175329424058914</c:v>
                </c:pt>
                <c:pt idx="1">
                  <c:v>7.8560853097601404</c:v>
                </c:pt>
                <c:pt idx="2">
                  <c:v>7.8832011583879069</c:v>
                </c:pt>
                <c:pt idx="3">
                  <c:v>7.9234685084235741</c:v>
                </c:pt>
                <c:pt idx="4">
                  <c:v>7.9244550941696712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EE-44B8-A937-3FBA2734AC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Sheet1!$C$2:$C$6</c:f>
              <c:numCache>
                <c:formatCode>0.0</c:formatCode>
                <c:ptCount val="5"/>
                <c:pt idx="0">
                  <c:v>2.2824670575941086</c:v>
                </c:pt>
                <c:pt idx="1">
                  <c:v>2.1439146902398596</c:v>
                </c:pt>
                <c:pt idx="2">
                  <c:v>2.1167988416120931</c:v>
                </c:pt>
                <c:pt idx="3">
                  <c:v>2.0765314915764259</c:v>
                </c:pt>
                <c:pt idx="4">
                  <c:v>2.0755449058303288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EE-44B8-A937-3FBA2734AC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Sheet1!$B$2:$B$6</c:f>
              <c:numCache>
                <c:formatCode>0.0</c:formatCode>
                <c:ptCount val="5"/>
                <c:pt idx="0">
                  <c:v>8.4258393981800097</c:v>
                </c:pt>
                <c:pt idx="1">
                  <c:v>8.4061580749555933</c:v>
                </c:pt>
                <c:pt idx="2">
                  <c:v>8.3402292354217025</c:v>
                </c:pt>
                <c:pt idx="3">
                  <c:v>8.3030983845778756</c:v>
                </c:pt>
                <c:pt idx="4">
                  <c:v>8.2791315633088214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B6-4BE4-B685-1F8D286C7D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Sheet1!$C$2:$C$6</c:f>
              <c:numCache>
                <c:formatCode>0.0</c:formatCode>
                <c:ptCount val="5"/>
                <c:pt idx="0">
                  <c:v>1.5741606018199903</c:v>
                </c:pt>
                <c:pt idx="1">
                  <c:v>1.5938419250444067</c:v>
                </c:pt>
                <c:pt idx="2">
                  <c:v>1.6597707645782975</c:v>
                </c:pt>
                <c:pt idx="3">
                  <c:v>1.6969016154221244</c:v>
                </c:pt>
                <c:pt idx="4">
                  <c:v>1.7208684366911786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6B6-4BE4-B685-1F8D286C7D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0.15916728059633733</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0.17909164847057646</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4.9929412610238089E-2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0.5212559564943966</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4.9929412610238089E-2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0.17909164847057646</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8.0421862892212204E-2</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9.5445089277483159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0.27776087629322266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0.11539767722651906</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1.2047353148233597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0.11539767722651817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0.41391955490249366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0.57011528210114903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7.8716145353794644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7.3660335666147132</c:v>
                </c:pt>
                <c:pt idx="1">
                  <c:v>7.5843772273567547</c:v>
                </c:pt>
                <c:pt idx="2">
                  <c:v>7.1480393141800382</c:v>
                </c:pt>
                <c:pt idx="3">
                  <c:v>8.7372594189249799</c:v>
                </c:pt>
                <c:pt idx="4">
                  <c:v>8.8392441018488785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6.4598193756752407</c:v>
                </c:pt>
                <c:pt idx="2">
                  <c:v>6.5297339648749544</c:v>
                </c:pt>
                <c:pt idx="3">
                  <c:v>8.3093872068280668</c:v>
                </c:pt>
                <c:pt idx="4">
                  <c:v>8.4772058054431803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0.46468850395701633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0.35542781671473822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9.9090617934771252E-2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1.0344919383373403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9.9090617934772141E-2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0.35542781671473733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0.14142678441036693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7.9172529069444568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0.29628255027545602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9.8384868230411371E-2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1.0271240119396516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9.8384868230411371E-2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0.35289636538467306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0.21974553803035057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7.9651831370117741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0.35686912626629574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0.11525679406975442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1.2032645147319059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0.11525679406975442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0.41341422156352969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0.15677792376983035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7.6360759548696873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0.45948256477341332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0.18566894983967686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5.1763115056578712E-2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0.54039954887059949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5.1763115056578712E-2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0.18566894983967686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0.15464236549442845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9.6302200839382444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0.18654776887786895</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0.30581403583342315</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8.5258666763780688E-2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0.89008833811674393</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8.5258666763781576E-2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0.30581403583342137</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0.16694465483686116</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8.416020241368118</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8.6245468653185533</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Sheet1!$B$2:$B$6</c:f>
              <c:numCache>
                <c:formatCode>0.0</c:formatCode>
                <c:ptCount val="5"/>
                <c:pt idx="0">
                  <c:v>7.1327189977627894</c:v>
                </c:pt>
                <c:pt idx="1">
                  <c:v>7.4005454261160137</c:v>
                </c:pt>
                <c:pt idx="2">
                  <c:v>7.4258524809561779</c:v>
                </c:pt>
                <c:pt idx="3">
                  <c:v>7.4635975563631023</c:v>
                </c:pt>
                <c:pt idx="4">
                  <c:v>7.9110502740288204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47-41FD-BE20-89FF531EA4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Sheet1!$C$2:$C$6</c:f>
              <c:numCache>
                <c:formatCode>0.0</c:formatCode>
                <c:ptCount val="5"/>
                <c:pt idx="0">
                  <c:v>2.8672810022372106</c:v>
                </c:pt>
                <c:pt idx="1">
                  <c:v>2.5994545738839863</c:v>
                </c:pt>
                <c:pt idx="2">
                  <c:v>2.5741475190438221</c:v>
                </c:pt>
                <c:pt idx="3">
                  <c:v>2.5364024436368977</c:v>
                </c:pt>
                <c:pt idx="4">
                  <c:v>2.0889497259711796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47-41FD-BE20-89FF531EA4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Sheet1!$B$2:$B$6</c:f>
              <c:numCache>
                <c:formatCode>0.0</c:formatCode>
                <c:ptCount val="5"/>
                <c:pt idx="0">
                  <c:v>8.6639851407163988</c:v>
                </c:pt>
                <c:pt idx="1">
                  <c:v>8.626980074348209</c:v>
                </c:pt>
                <c:pt idx="2">
                  <c:v>8.6245468653185533</c:v>
                </c:pt>
                <c:pt idx="3">
                  <c:v>8.4375328419468882</c:v>
                </c:pt>
                <c:pt idx="4">
                  <c:v>8.252303440474515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9A-40A9-89D0-5749EB7717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Sheet1!$C$2:$C$6</c:f>
              <c:numCache>
                <c:formatCode>0.0</c:formatCode>
                <c:ptCount val="5"/>
                <c:pt idx="0">
                  <c:v>1.3360148592836012</c:v>
                </c:pt>
                <c:pt idx="1">
                  <c:v>1.373019925651791</c:v>
                </c:pt>
                <c:pt idx="2">
                  <c:v>1.3754531346814467</c:v>
                </c:pt>
                <c:pt idx="3">
                  <c:v>1.5624671580531118</c:v>
                </c:pt>
                <c:pt idx="4">
                  <c:v>1.747696559525485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9A-40A9-89D0-5749EB7717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9.2028826469753966E-2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0.20228827748850087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5.6396459350237294E-2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0.58877100339604382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5.6396459350237294E-2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0.20228827748850087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2.2765627304480063E-2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9.5497467296106748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0.17299802385202057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0.25194480765167171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7.0240328701393295E-2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0.73329902772013256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7.0240328701393295E-2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0.16974657537994631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8.957860299730271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5.8379125918974744</c:v>
                </c:pt>
                <c:pt idx="1">
                  <c:v>8.554742570782345</c:v>
                </c:pt>
                <c:pt idx="2">
                  <c:v>7.6335080411006206</c:v>
                </c:pt>
                <c:pt idx="3">
                  <c:v>8.0704653242925701</c:v>
                </c:pt>
                <c:pt idx="4">
                  <c:v>7.9651831370117741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6.3305318077747614</c:v>
                </c:pt>
                <c:pt idx="1">
                  <c:v>8.9870196959314921</c:v>
                </c:pt>
                <c:pt idx="2">
                  <c:v>7.8925066566075044</c:v>
                </c:pt>
                <c:pt idx="3">
                  <c:v>8.2921349196527032</c:v>
                </c:pt>
                <c:pt idx="4">
                  <c:v>8.1490475982044668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1.0563883769628126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0.31327023928112974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3.2704966808327773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0.31327023928113018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0.96003400600441502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7.3660335666147132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0.22857639190060652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0.4520645466754809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0.12603221574080692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1.3157583822969201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0.12603221574080692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0.15579485427228867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8.7084741572872204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0.50180391409115455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0.17015721164196318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1.7764170550378742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0.17015721164196052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0.31955668537112558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7.8599318162664149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5.7259526448672808</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Sheet1!$B$2:$B$6</c:f>
              <c:numCache>
                <c:formatCode>0.0</c:formatCode>
                <c:ptCount val="5"/>
                <c:pt idx="0">
                  <c:v>4.9765823127191613</c:v>
                </c:pt>
                <c:pt idx="1">
                  <c:v>5.0329674319183821</c:v>
                </c:pt>
                <c:pt idx="2">
                  <c:v>5.0614647762795002</c:v>
                </c:pt>
                <c:pt idx="3">
                  <c:v>5.4001620907389682</c:v>
                </c:pt>
                <c:pt idx="4">
                  <c:v>5.5437813213321743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01-4C4E-8981-0EFE4CF783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Sheet1!$C$2:$C$6</c:f>
              <c:numCache>
                <c:formatCode>0.0</c:formatCode>
                <c:ptCount val="5"/>
                <c:pt idx="0">
                  <c:v>5.0234176872808387</c:v>
                </c:pt>
                <c:pt idx="1">
                  <c:v>4.9670325680816179</c:v>
                </c:pt>
                <c:pt idx="2">
                  <c:v>4.9385352237204998</c:v>
                </c:pt>
                <c:pt idx="3">
                  <c:v>4.5998379092610318</c:v>
                </c:pt>
                <c:pt idx="4">
                  <c:v>4.4562186786678257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01-4C4E-8981-0EFE4CF783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Sheet1!$B$2:$B$6</c:f>
              <c:numCache>
                <c:formatCode>0.0</c:formatCode>
                <c:ptCount val="5"/>
                <c:pt idx="0">
                  <c:v>7.2841473448734817</c:v>
                </c:pt>
                <c:pt idx="1">
                  <c:v>6.8452301625299636</c:v>
                </c:pt>
                <c:pt idx="2">
                  <c:v>6.3001799869031689</c:v>
                </c:pt>
                <c:pt idx="3">
                  <c:v>6.2611282038838736</c:v>
                </c:pt>
                <c:pt idx="4">
                  <c:v>6.0736738777684174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7FD-4E52-AA43-F1FA9F1463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Sheet1!$C$2:$C$6</c:f>
              <c:numCache>
                <c:formatCode>0.0</c:formatCode>
                <c:ptCount val="5"/>
                <c:pt idx="0">
                  <c:v>2.7158526551265183</c:v>
                </c:pt>
                <c:pt idx="1">
                  <c:v>3.1547698374700364</c:v>
                </c:pt>
                <c:pt idx="2">
                  <c:v>3.6998200130968311</c:v>
                </c:pt>
                <c:pt idx="3">
                  <c:v>3.7388717961161264</c:v>
                </c:pt>
                <c:pt idx="4">
                  <c:v>3.9263261222315826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7FD-4E52-AA43-F1FA9F1463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0.282111336203271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0.2500970959330524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2.6109780616630518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0.25009709593305374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0.89707246384007711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0.32040443993045464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5.6139926978370882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0.58926832524879824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0.54758345957688448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0.1526621745080865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1.5937713590768325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0.1526621745080865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0.54758345957688448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0.27035974892133652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5.8379125918974744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5.3831270270389533</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Sheet1!$B$2:$B$6</c:f>
              <c:numCache>
                <c:formatCode>0.0</c:formatCode>
                <c:ptCount val="5"/>
                <c:pt idx="0">
                  <c:v>4.3381342158924534</c:v>
                </c:pt>
                <c:pt idx="1">
                  <c:v>5.3831270270389533</c:v>
                </c:pt>
                <c:pt idx="2">
                  <c:v>5.622547796794783</c:v>
                </c:pt>
                <c:pt idx="3">
                  <c:v>5.6910365445269564</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91-4813-96DE-5A39A1EFE2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Sheet1!$C$2:$C$6</c:f>
              <c:numCache>
                <c:formatCode>0.0</c:formatCode>
                <c:ptCount val="5"/>
                <c:pt idx="0">
                  <c:v>5.6618657841075466</c:v>
                </c:pt>
                <c:pt idx="1">
                  <c:v>4.6168729729610467</c:v>
                </c:pt>
                <c:pt idx="2">
                  <c:v>4.377452203205217</c:v>
                </c:pt>
                <c:pt idx="3">
                  <c:v>4.3089634554730436</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91-4813-96DE-5A39A1EFE2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80447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RGT | Cambridge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83172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RGT | Cambridge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7756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RGT | Cambridge University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Cambridge University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76215093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66665536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85672750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29203822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Cambridge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 </a:t>
            </a:r>
            <a:r>
              <a:rPr lang="en-GB" sz="1200" b="0">
                <a:solidFill>
                  <a:prstClr val="black"/>
                </a:solidFill>
                <a:latin typeface="Arial"/>
              </a:rPr>
              <a:t>Staff providing effective pain management support</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Overall experience: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feeling well looked after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a:solidFill>
                  <a:prstClr val="black"/>
                </a:solidFill>
                <a:latin typeface="Arial"/>
              </a:rPr>
              <a:t>Young people having enough choice of hospital food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information to children and young people about who to contact if they were worried about anything after discharge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320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83517004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47523223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35531634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p50. Did staff agree a plan for your child’s care and treatment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57476317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p48. Was your child given enough privacy when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p39. Did staff keep you informed about what was happening while your child was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Cambridge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agreeing care plans with parents / carers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Children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keeping parents / carers informed during their child / young person’s hospital stay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being available when children and young people need attention</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320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8587336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9792426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D6E2A1A-BB71-7D9C-6170-828645735095}"/>
              </a:ext>
            </a:extLst>
          </p:cNvPr>
          <p:cNvGraphicFramePr/>
          <p:nvPr>
            <p:extLst>
              <p:ext uri="{D42A27DB-BD31-4B8C-83A1-F6EECF244321}">
                <p14:modId xmlns:p14="http://schemas.microsoft.com/office/powerpoint/2010/main" val="29154249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8ADC821-8353-A817-26FA-AA2C1C122E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421021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775145239"/>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954415340"/>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902901334"/>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6954978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139564995"/>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199768111"/>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7483038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591673368"/>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483571670"/>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8598827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74A961E-4A05-6AE7-A7C2-65A6FB7D65E0}"/>
              </a:ext>
            </a:extLst>
          </p:cNvPr>
          <p:cNvGraphicFramePr/>
          <p:nvPr>
            <p:extLst>
              <p:ext uri="{D42A27DB-BD31-4B8C-83A1-F6EECF244321}">
                <p14:modId xmlns:p14="http://schemas.microsoft.com/office/powerpoint/2010/main" val="11526622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C0EAD44-A276-7A34-9934-4F9743D05E4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257862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377365782"/>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71010926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00784390"/>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4612204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8033395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5644385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416799925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9344191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51524624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867531541"/>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4216914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2638716-26F2-6546-7944-BC72B884AE91}"/>
              </a:ext>
            </a:extLst>
          </p:cNvPr>
          <p:cNvGraphicFramePr/>
          <p:nvPr>
            <p:extLst>
              <p:ext uri="{D42A27DB-BD31-4B8C-83A1-F6EECF244321}">
                <p14:modId xmlns:p14="http://schemas.microsoft.com/office/powerpoint/2010/main" val="2542640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32CAFBC6-5A79-E52B-72E1-A58A6ADC9E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79820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798377912"/>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982065360"/>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871966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456149667"/>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3094224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5344577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ED78923-DAFB-59CF-5CD3-E40AB320309D}"/>
              </a:ext>
            </a:extLst>
          </p:cNvPr>
          <p:cNvGraphicFramePr/>
          <p:nvPr>
            <p:extLst>
              <p:ext uri="{D42A27DB-BD31-4B8C-83A1-F6EECF244321}">
                <p14:modId xmlns:p14="http://schemas.microsoft.com/office/powerpoint/2010/main" val="13695573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9F274FA-8B2A-46C0-774D-709A59D1542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67620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903394620"/>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578918140"/>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017059243"/>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1906821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75178650"/>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699727318"/>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9690109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603419566"/>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3275418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861720845"/>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777192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7067816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67031C0-9EC9-96C0-A851-46A832538398}"/>
              </a:ext>
            </a:extLst>
          </p:cNvPr>
          <p:cNvGraphicFramePr/>
          <p:nvPr>
            <p:extLst>
              <p:ext uri="{D42A27DB-BD31-4B8C-83A1-F6EECF244321}">
                <p14:modId xmlns:p14="http://schemas.microsoft.com/office/powerpoint/2010/main" val="15809192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B618F9FF-F4A9-385D-CFEF-3FE7AF4D0B6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392704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372739598"/>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702938567"/>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212887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805076653"/>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5753033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2632130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1AEE6634-7A6C-439D-DB02-740E43D485AA}"/>
              </a:ext>
            </a:extLst>
          </p:cNvPr>
          <p:cNvGraphicFramePr/>
          <p:nvPr>
            <p:extLst>
              <p:ext uri="{D42A27DB-BD31-4B8C-83A1-F6EECF244321}">
                <p14:modId xmlns:p14="http://schemas.microsoft.com/office/powerpoint/2010/main" val="35563734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5781CBB-9E4E-5BC3-E23E-349286E6DB0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975831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136334475"/>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40872288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90715439"/>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529605300"/>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492193125"/>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6926669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6374379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92A55B0-75E0-5FEF-6BAE-ACAA3AB4E4D9}"/>
              </a:ext>
            </a:extLst>
          </p:cNvPr>
          <p:cNvGraphicFramePr/>
          <p:nvPr>
            <p:extLst>
              <p:ext uri="{D42A27DB-BD31-4B8C-83A1-F6EECF244321}">
                <p14:modId xmlns:p14="http://schemas.microsoft.com/office/powerpoint/2010/main" val="39081416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DE06D37-2F0A-275C-40E9-1E4C9385D57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387732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811124333"/>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830255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04567858"/>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778578572"/>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52845212"/>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565118958"/>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4477646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656115581"/>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219868418"/>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8999301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188055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5108431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281CC7C-891E-B7C4-36F1-963B027271CC}"/>
              </a:ext>
            </a:extLst>
          </p:cNvPr>
          <p:cNvGraphicFramePr/>
          <p:nvPr>
            <p:extLst>
              <p:ext uri="{D42A27DB-BD31-4B8C-83A1-F6EECF244321}">
                <p14:modId xmlns:p14="http://schemas.microsoft.com/office/powerpoint/2010/main" val="32626932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1DCA8A3-B112-E42F-F5D3-B3DCC7775E0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969694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538891091"/>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017821338"/>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45151781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530909525"/>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6444260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4671570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2653314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D6C4F44-F86A-7A47-A5B0-95A091ACC3BC}"/>
              </a:ext>
            </a:extLst>
          </p:cNvPr>
          <p:cNvGraphicFramePr/>
          <p:nvPr>
            <p:extLst>
              <p:ext uri="{D42A27DB-BD31-4B8C-83A1-F6EECF244321}">
                <p14:modId xmlns:p14="http://schemas.microsoft.com/office/powerpoint/2010/main" val="7508678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70F1A65-22BF-2C47-E4D7-FD9F1F7753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31763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314980922"/>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435531085"/>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026805555"/>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8851028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293210825"/>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229794510"/>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5116114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756126757"/>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938874708"/>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072954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1380833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E6565BB-3F8E-2B61-ECEF-BF91636AE2E8}"/>
              </a:ext>
            </a:extLst>
          </p:cNvPr>
          <p:cNvGraphicFramePr/>
          <p:nvPr>
            <p:extLst>
              <p:ext uri="{D42A27DB-BD31-4B8C-83A1-F6EECF244321}">
                <p14:modId xmlns:p14="http://schemas.microsoft.com/office/powerpoint/2010/main" val="12654038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3532AD7-D817-DFB0-7257-9EBE78F3DD5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4467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19496216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4282812504"/>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2151916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858031136"/>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644189353"/>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0006920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457713127"/>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7107605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392053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E4336D8-6DDF-5637-572A-A78084ACA9EE}"/>
              </a:ext>
            </a:extLst>
          </p:cNvPr>
          <p:cNvGraphicFramePr/>
          <p:nvPr>
            <p:extLst>
              <p:ext uri="{D42A27DB-BD31-4B8C-83A1-F6EECF244321}">
                <p14:modId xmlns:p14="http://schemas.microsoft.com/office/powerpoint/2010/main" val="19761000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4F0EBD8-4498-5DFF-F2F1-286CC4A49E5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674846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239060523"/>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915860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4499023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8951814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7922072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D5D0B4A-4B2F-BC42-1FF6-E964C0DA69C3}"/>
              </a:ext>
            </a:extLst>
          </p:cNvPr>
          <p:cNvGraphicFramePr/>
          <p:nvPr>
            <p:extLst>
              <p:ext uri="{D42A27DB-BD31-4B8C-83A1-F6EECF244321}">
                <p14:modId xmlns:p14="http://schemas.microsoft.com/office/powerpoint/2010/main" val="19183547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AD9EC07-89C3-60BE-A92D-B202733A7E0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387027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4153726390"/>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7925313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687622141"/>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3699651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0999186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D58D955-13CA-F057-3F2B-A4543BA94B09}"/>
              </a:ext>
            </a:extLst>
          </p:cNvPr>
          <p:cNvGraphicFramePr/>
          <p:nvPr>
            <p:extLst>
              <p:ext uri="{D42A27DB-BD31-4B8C-83A1-F6EECF244321}">
                <p14:modId xmlns:p14="http://schemas.microsoft.com/office/powerpoint/2010/main" val="8956389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427915C-C8B4-F110-41FC-5F606BB22B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67195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4335172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792003878"/>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4020430873"/>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265712590"/>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5695858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5588819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512B802-FF65-E1CE-EE04-F7799F99DB1A}"/>
              </a:ext>
            </a:extLst>
          </p:cNvPr>
          <p:cNvGraphicFramePr/>
          <p:nvPr>
            <p:extLst>
              <p:ext uri="{D42A27DB-BD31-4B8C-83A1-F6EECF244321}">
                <p14:modId xmlns:p14="http://schemas.microsoft.com/office/powerpoint/2010/main" val="11836164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97F43E1-5AEC-231C-7155-84828696779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791555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445303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10868780"/>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9712740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266126861"/>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90835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4872005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CB4E70F-67D0-B3AA-D17B-0A8A723F5A18}"/>
              </a:ext>
            </a:extLst>
          </p:cNvPr>
          <p:cNvGraphicFramePr/>
          <p:nvPr>
            <p:extLst>
              <p:ext uri="{D42A27DB-BD31-4B8C-83A1-F6EECF244321}">
                <p14:modId xmlns:p14="http://schemas.microsoft.com/office/powerpoint/2010/main" val="1932510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B0DCE42-BD4D-4BE9-F00B-CB7C38CBFF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757845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872543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64566349"/>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2184942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5728251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F570424-5C93-31BB-731A-498D6FFD3D8F}"/>
              </a:ext>
            </a:extLst>
          </p:cNvPr>
          <p:cNvGraphicFramePr/>
          <p:nvPr>
            <p:extLst>
              <p:ext uri="{D42A27DB-BD31-4B8C-83A1-F6EECF244321}">
                <p14:modId xmlns:p14="http://schemas.microsoft.com/office/powerpoint/2010/main" val="36705106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9DD5ED0-2D26-0CA2-9A99-451C84E5270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79783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42384557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439587534"/>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033124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9853223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9A85B92-406B-244C-2BA5-BA5C6E69DE8A}"/>
              </a:ext>
            </a:extLst>
          </p:cNvPr>
          <p:cNvGraphicFramePr/>
          <p:nvPr>
            <p:extLst>
              <p:ext uri="{D42A27DB-BD31-4B8C-83A1-F6EECF244321}">
                <p14:modId xmlns:p14="http://schemas.microsoft.com/office/powerpoint/2010/main" val="32124074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2B5DC6F-DECE-C243-D2A0-C62F10DE8DF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321416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97522245"/>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41374401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521379913"/>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317926991"/>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5905460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99285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BD7A053-A3ED-4021-8B7B-FE4BDC5CA3C3}"/>
              </a:ext>
            </a:extLst>
          </p:cNvPr>
          <p:cNvGraphicFramePr/>
          <p:nvPr>
            <p:extLst>
              <p:ext uri="{D42A27DB-BD31-4B8C-83A1-F6EECF244321}">
                <p14:modId xmlns:p14="http://schemas.microsoft.com/office/powerpoint/2010/main" val="3803412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C968146-4261-4E1F-731F-C217C0C4C11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157465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69524910"/>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5640387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427086033"/>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872375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6872063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4CA8546-8700-868A-A2EC-C4837DAE8B29}"/>
              </a:ext>
            </a:extLst>
          </p:cNvPr>
          <p:cNvGraphicFramePr/>
          <p:nvPr>
            <p:extLst>
              <p:ext uri="{D42A27DB-BD31-4B8C-83A1-F6EECF244321}">
                <p14:modId xmlns:p14="http://schemas.microsoft.com/office/powerpoint/2010/main" val="103334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7EBF1FB-502F-C52C-7F79-1DDE83D24AE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316319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799046802"/>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659757214"/>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4044005375"/>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4019955464"/>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2400214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9388339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C91DB8A-EB42-1D96-C70C-0B31F34AECFC}"/>
              </a:ext>
            </a:extLst>
          </p:cNvPr>
          <p:cNvGraphicFramePr/>
          <p:nvPr>
            <p:extLst>
              <p:ext uri="{D42A27DB-BD31-4B8C-83A1-F6EECF244321}">
                <p14:modId xmlns:p14="http://schemas.microsoft.com/office/powerpoint/2010/main" val="29070155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4E4F773-378A-900E-9169-463D2B07586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33558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658264211"/>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793181876"/>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395512842"/>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754743484"/>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47788672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9536908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42017007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DC02BDD-DB8F-A947-AFEE-48F32711373B}"/>
              </a:ext>
            </a:extLst>
          </p:cNvPr>
          <p:cNvGraphicFramePr/>
          <p:nvPr>
            <p:extLst>
              <p:ext uri="{D42A27DB-BD31-4B8C-83A1-F6EECF244321}">
                <p14:modId xmlns:p14="http://schemas.microsoft.com/office/powerpoint/2010/main" val="33942153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B597763-B9F0-8D05-B210-7AD6590B072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27525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799873942"/>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78280115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823799169"/>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808114440"/>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747692211"/>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427474909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731172329"/>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318743380"/>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688026359"/>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241851905"/>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9671730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1129795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F0FD47F-22D1-A38D-E22E-BF202DA310C4}"/>
              </a:ext>
            </a:extLst>
          </p:cNvPr>
          <p:cNvGraphicFramePr/>
          <p:nvPr>
            <p:extLst>
              <p:ext uri="{D42A27DB-BD31-4B8C-83A1-F6EECF244321}">
                <p14:modId xmlns:p14="http://schemas.microsoft.com/office/powerpoint/2010/main" val="19913256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4E49462-0893-BB3A-3418-61C6E354FC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629641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817094381"/>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075348517"/>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43554990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407897063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74909875"/>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3776255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p42. Did different staff give you conflicting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p49. Were you involved in decisions about your child's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06683435"/>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p56. If your child used the hospital Wi-Fi, was it good enough to do what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78696798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11757</Words>
  <Application>Microsoft Office PowerPoint</Application>
  <PresentationFormat>Widescreen</PresentationFormat>
  <Paragraphs>1594</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Cambridge University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